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sldIdLst>
    <p:sldId id="256" r:id="rId2"/>
    <p:sldId id="265" r:id="rId3"/>
    <p:sldId id="263" r:id="rId4"/>
    <p:sldId id="257" r:id="rId5"/>
    <p:sldId id="258" r:id="rId6"/>
    <p:sldId id="259" r:id="rId7"/>
    <p:sldId id="260" r:id="rId8"/>
    <p:sldId id="261" r:id="rId9"/>
    <p:sldId id="262" r:id="rId10"/>
    <p:sldId id="266" r:id="rId11"/>
    <p:sldId id="271" r:id="rId12"/>
    <p:sldId id="270" r:id="rId13"/>
    <p:sldId id="267" r:id="rId14"/>
    <p:sldId id="268" r:id="rId15"/>
    <p:sldId id="269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279D6-4B84-4B59-B153-F6A4822486E5}" type="datetimeFigureOut">
              <a:rPr lang="en-US" smtClean="0"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69D9E-61B4-48A5-9F83-CDD468ED6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986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279D6-4B84-4B59-B153-F6A4822486E5}" type="datetimeFigureOut">
              <a:rPr lang="en-US" smtClean="0"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69D9E-61B4-48A5-9F83-CDD468ED6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915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279D6-4B84-4B59-B153-F6A4822486E5}" type="datetimeFigureOut">
              <a:rPr lang="en-US" smtClean="0"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69D9E-61B4-48A5-9F83-CDD468ED6F10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92909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279D6-4B84-4B59-B153-F6A4822486E5}" type="datetimeFigureOut">
              <a:rPr lang="en-US" smtClean="0"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69D9E-61B4-48A5-9F83-CDD468ED6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8503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279D6-4B84-4B59-B153-F6A4822486E5}" type="datetimeFigureOut">
              <a:rPr lang="en-US" smtClean="0"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69D9E-61B4-48A5-9F83-CDD468ED6F10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730771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279D6-4B84-4B59-B153-F6A4822486E5}" type="datetimeFigureOut">
              <a:rPr lang="en-US" smtClean="0"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69D9E-61B4-48A5-9F83-CDD468ED6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4564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279D6-4B84-4B59-B153-F6A4822486E5}" type="datetimeFigureOut">
              <a:rPr lang="en-US" smtClean="0"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69D9E-61B4-48A5-9F83-CDD468ED6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8195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279D6-4B84-4B59-B153-F6A4822486E5}" type="datetimeFigureOut">
              <a:rPr lang="en-US" smtClean="0"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69D9E-61B4-48A5-9F83-CDD468ED6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348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279D6-4B84-4B59-B153-F6A4822486E5}" type="datetimeFigureOut">
              <a:rPr lang="en-US" smtClean="0"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69D9E-61B4-48A5-9F83-CDD468ED6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526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279D6-4B84-4B59-B153-F6A4822486E5}" type="datetimeFigureOut">
              <a:rPr lang="en-US" smtClean="0"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69D9E-61B4-48A5-9F83-CDD468ED6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495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279D6-4B84-4B59-B153-F6A4822486E5}" type="datetimeFigureOut">
              <a:rPr lang="en-US" smtClean="0"/>
              <a:t>5/6/2015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69D9E-61B4-48A5-9F83-CDD468ED6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82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279D6-4B84-4B59-B153-F6A4822486E5}" type="datetimeFigureOut">
              <a:rPr lang="en-US" smtClean="0"/>
              <a:t>5/6/2015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69D9E-61B4-48A5-9F83-CDD468ED6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978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279D6-4B84-4B59-B153-F6A4822486E5}" type="datetimeFigureOut">
              <a:rPr lang="en-US" smtClean="0"/>
              <a:t>5/6/2015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69D9E-61B4-48A5-9F83-CDD468ED6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830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279D6-4B84-4B59-B153-F6A4822486E5}" type="datetimeFigureOut">
              <a:rPr lang="en-US" smtClean="0"/>
              <a:t>5/6/2015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69D9E-61B4-48A5-9F83-CDD468ED6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202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279D6-4B84-4B59-B153-F6A4822486E5}" type="datetimeFigureOut">
              <a:rPr lang="en-US" smtClean="0"/>
              <a:t>5/6/2015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69D9E-61B4-48A5-9F83-CDD468ED6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862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279D6-4B84-4B59-B153-F6A4822486E5}" type="datetimeFigureOut">
              <a:rPr lang="en-US" smtClean="0"/>
              <a:t>5/6/2015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69D9E-61B4-48A5-9F83-CDD468ED6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677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9279D6-4B84-4B59-B153-F6A4822486E5}" type="datetimeFigureOut">
              <a:rPr lang="en-US" smtClean="0"/>
              <a:t>5/6/2015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8169D9E-61B4-48A5-9F83-CDD468ED6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7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mlRdfza8jHI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urveymonkey.com/s.aspx?PREVIEW_MODE=DO_NOT_USE_THIS_LINK_FOR_COLLECTION&amp;sm=_2FTUHzgPuOlv5rFvPuP_2Fwt62hiFp_2FQLWp_2BgiVRuUw4t8_3D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Geography of the United States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4400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YOUR 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DIVIDE INTO YOUR ASSIGNED TEAM </a:t>
            </a:r>
          </a:p>
          <a:p>
            <a:r>
              <a:rPr lang="en-US" dirty="0" smtClean="0"/>
              <a:t>GO TO YOUR WEBEX ROOM </a:t>
            </a:r>
          </a:p>
          <a:p>
            <a:r>
              <a:rPr lang="en-US" dirty="0" smtClean="0"/>
              <a:t>LOCATE YOUR TEAM REGION</a:t>
            </a:r>
          </a:p>
          <a:p>
            <a:r>
              <a:rPr lang="en-US" dirty="0" smtClean="0"/>
              <a:t>LABEL AND MARK YOUR REGION</a:t>
            </a:r>
          </a:p>
          <a:p>
            <a:r>
              <a:rPr lang="en-US" dirty="0" smtClean="0"/>
              <a:t>LOCATE YOUR MAJOR LANDFORM</a:t>
            </a:r>
          </a:p>
          <a:p>
            <a:r>
              <a:rPr lang="en-US" dirty="0" smtClean="0"/>
              <a:t>LABEL AND MARK YOUR LANDFORM</a:t>
            </a:r>
          </a:p>
          <a:p>
            <a:r>
              <a:rPr lang="en-US" dirty="0" smtClean="0"/>
              <a:t>LABEL ALL THE STATES IN YOUR REGION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8868" y="1815519"/>
            <a:ext cx="2381250" cy="268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017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2" y="1210614"/>
            <a:ext cx="9942491" cy="5647386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YOUR MAP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5617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390918"/>
            <a:ext cx="7542727" cy="5164428"/>
          </a:xfrm>
          <a:prstGeom prst="rect">
            <a:avLst/>
          </a:prstGeom>
          <a:ln>
            <a:solidFill>
              <a:schemeClr val="accent1">
                <a:alpha val="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ASSIGNMENT: COME ON 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ASSIGNMENT MEET BACK IN THE MAIN ROOM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I WILL SHARE YOUR MAP</a:t>
            </a:r>
          </a:p>
          <a:p>
            <a:endParaRPr lang="en-US" dirty="0"/>
          </a:p>
          <a:p>
            <a:r>
              <a:rPr lang="en-US" dirty="0" smtClean="0"/>
              <a:t>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8292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FUN WITH THE STATES</a:t>
            </a:r>
            <a:endParaRPr lang="en-US" dirty="0"/>
          </a:p>
        </p:txBody>
      </p:sp>
      <p:pic>
        <p:nvPicPr>
          <p:cNvPr id="4" name="mlRdfza8jHI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940158" y="1790163"/>
            <a:ext cx="7662929" cy="4533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282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0365" y="566670"/>
            <a:ext cx="8596668" cy="5331854"/>
          </a:xfrm>
        </p:spPr>
        <p:txBody>
          <a:bodyPr>
            <a:normAutofit/>
          </a:bodyPr>
          <a:lstStyle/>
          <a:p>
            <a:pPr algn="ctr"/>
            <a:r>
              <a:rPr lang="en-US" sz="9600" dirty="0" smtClean="0"/>
              <a:t>HOW MUCH DID YOU LEARN?</a:t>
            </a:r>
            <a:br>
              <a:rPr lang="en-US" sz="9600" dirty="0" smtClean="0"/>
            </a:br>
            <a:r>
              <a:rPr lang="en-US" sz="9600" dirty="0" smtClean="0"/>
              <a:t>LETS TALK!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204916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GO TAKE YOUR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https://www.surveymonkey.com/s.aspx?PREVIEW_MODE=DO_NOT_USE_THIS_LINK_FOR_COLLECTION&amp;sm=_</a:t>
            </a:r>
            <a:r>
              <a:rPr lang="en-US" dirty="0" smtClean="0">
                <a:hlinkClick r:id="rId2"/>
              </a:rPr>
              <a:t>2FTUHzgPuOlv5rFvPuP_2Fwt62hiFp_2FQLWp_2BgiVRuUw4t8_3D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4973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FOUR MAJOR UNITED STATES REGIONS</a:t>
            </a:r>
          </a:p>
          <a:p>
            <a:endParaRPr lang="en-US" dirty="0"/>
          </a:p>
          <a:p>
            <a:r>
              <a:rPr lang="en-US" dirty="0" smtClean="0"/>
              <a:t>IDENTIFY ALL STATES IN ASSIGNED REGION</a:t>
            </a:r>
          </a:p>
          <a:p>
            <a:endParaRPr lang="en-US" dirty="0"/>
          </a:p>
          <a:p>
            <a:r>
              <a:rPr lang="en-US" dirty="0" smtClean="0"/>
              <a:t>IDENTIFY MAJOR LANDFORM FOR EACH REGION</a:t>
            </a:r>
          </a:p>
          <a:p>
            <a:endParaRPr lang="en-US" dirty="0"/>
          </a:p>
          <a:p>
            <a:r>
              <a:rPr lang="en-US" dirty="0" smtClean="0"/>
              <a:t>IDENTIFY TIMEZONE EACH REGION IS 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6406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WELCOME TO GEOGRAPHY</a:t>
            </a:r>
            <a:br>
              <a:rPr lang="en-US" dirty="0" smtClean="0"/>
            </a:br>
            <a:r>
              <a:rPr lang="en-US" dirty="0" smtClean="0"/>
              <a:t>HERE’S WHAT YOU’RE GOING TO LEARN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FIFTY STATES</a:t>
            </a:r>
          </a:p>
          <a:p>
            <a:endParaRPr lang="en-US" dirty="0"/>
          </a:p>
          <a:p>
            <a:r>
              <a:rPr lang="en-US" dirty="0" smtClean="0"/>
              <a:t>ALL FOUR U.S. TIMEZONES</a:t>
            </a:r>
          </a:p>
          <a:p>
            <a:endParaRPr lang="en-US" dirty="0"/>
          </a:p>
          <a:p>
            <a:r>
              <a:rPr lang="en-US" dirty="0" smtClean="0"/>
              <a:t>ALL FOUR U.S. REGIONS</a:t>
            </a:r>
          </a:p>
          <a:p>
            <a:endParaRPr lang="en-US" dirty="0"/>
          </a:p>
          <a:p>
            <a:r>
              <a:rPr lang="en-US" dirty="0" smtClean="0"/>
              <a:t>MAJOR LANDFORM OF EACH REGION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3258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REGIONS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NORTHEAST</a:t>
            </a:r>
          </a:p>
          <a:p>
            <a:endParaRPr lang="en-US" sz="3200" dirty="0"/>
          </a:p>
          <a:p>
            <a:r>
              <a:rPr lang="en-US" sz="3200" dirty="0" smtClean="0"/>
              <a:t>MIDWEST</a:t>
            </a:r>
          </a:p>
          <a:p>
            <a:endParaRPr lang="en-US" sz="3200" dirty="0"/>
          </a:p>
          <a:p>
            <a:r>
              <a:rPr lang="en-US" sz="3200" dirty="0" smtClean="0"/>
              <a:t>SOUTH </a:t>
            </a:r>
          </a:p>
          <a:p>
            <a:endParaRPr lang="en-US" sz="3200" dirty="0"/>
          </a:p>
          <a:p>
            <a:r>
              <a:rPr lang="en-US" sz="3200" dirty="0" smtClean="0"/>
              <a:t>WEST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5662" y="1343024"/>
            <a:ext cx="5400675" cy="5212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24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NORTHEAST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CONSISTS OF CONNECTICUT, MAINE, MASSACHUSETTS, NEW HAMPSHIRE, RHODE ISLAND, VERMONT</a:t>
            </a:r>
          </a:p>
          <a:p>
            <a:endParaRPr lang="en-US" dirty="0"/>
          </a:p>
          <a:p>
            <a:r>
              <a:rPr lang="en-US" dirty="0" smtClean="0"/>
              <a:t>2 SUBDIVISIONS: NEW ENGLAND AND MIDATLANTIC</a:t>
            </a:r>
          </a:p>
          <a:p>
            <a:endParaRPr lang="en-US" dirty="0"/>
          </a:p>
          <a:p>
            <a:r>
              <a:rPr lang="en-US" dirty="0" smtClean="0"/>
              <a:t>MAJOR LANDFORM: THE APPALACHIAN MOUNTIANS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8741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MIDWEST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CONSISTS OF: ILLONOIS, INDIANA, MICHIGAN, OHIO, WISCONSIN, IOWA, KANSAS, MINNESOTA, MISSOURI, NEBRASKA, NORTH DAKOTA, SOUTH DAKOTA</a:t>
            </a:r>
          </a:p>
          <a:p>
            <a:endParaRPr lang="en-US" dirty="0"/>
          </a:p>
          <a:p>
            <a:r>
              <a:rPr lang="en-US" dirty="0" smtClean="0"/>
              <a:t>2 SUBDIVISIONS: EAST NORTH CENTRAL AND WEST NORTH CENTRAL</a:t>
            </a:r>
          </a:p>
          <a:p>
            <a:endParaRPr lang="en-US" dirty="0"/>
          </a:p>
          <a:p>
            <a:r>
              <a:rPr lang="en-US" dirty="0" smtClean="0"/>
              <a:t>MAJOR LAND FORMATION: THE GREAT PLAINS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9713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SOUTH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CONSISTS OF:DELAWARE, FLORODA, GEORGIA, MARYLAND, NORTH CAROLIN, SOUTH CAROLINA,VIRGINIA, WASHINGTON DC, WEST VIRGINIA, ALABAMA, KENTUCKY, MISSISSIPPI, TENNESSEE, ARKANSAS, LOUISIANA, OKLAHOMA,  AND TEXAS</a:t>
            </a:r>
          </a:p>
          <a:p>
            <a:endParaRPr lang="en-US" dirty="0"/>
          </a:p>
          <a:p>
            <a:r>
              <a:rPr lang="en-US" dirty="0" smtClean="0"/>
              <a:t>3 SUBDIVISIONS: SOUTH ATLANTIC, EAST SOUTH CENTRAL, AND WEST SOUTH CENTRAL</a:t>
            </a:r>
          </a:p>
          <a:p>
            <a:endParaRPr lang="en-US" dirty="0"/>
          </a:p>
          <a:p>
            <a:r>
              <a:rPr lang="en-US" dirty="0" smtClean="0"/>
              <a:t>MAJOR LANDFORMATION: THE ROCKY MOUNTAINS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44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CONSISTS OF: ARIZONA, COLORADO, IDAHO, MONTANA, NEVADA, NEW MEXICO, UTAH, WYOMING, ALASKA, CALIFORNIA, HAWAII, OREGON, AND WASHINGTON</a:t>
            </a:r>
          </a:p>
          <a:p>
            <a:endParaRPr lang="en-US" dirty="0"/>
          </a:p>
          <a:p>
            <a:r>
              <a:rPr lang="en-US" dirty="0" smtClean="0"/>
              <a:t>2 SUBDIVISIONS: MOUNTAIN AND PACIFIC</a:t>
            </a:r>
          </a:p>
          <a:p>
            <a:endParaRPr lang="en-US" dirty="0"/>
          </a:p>
          <a:p>
            <a:r>
              <a:rPr lang="en-US" dirty="0" smtClean="0"/>
              <a:t>MAJOR LANDFORMATION: THE GREAT BASIN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150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TIME ZONES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946" y="1197734"/>
            <a:ext cx="8036417" cy="4971245"/>
          </a:xfrm>
        </p:spPr>
      </p:pic>
    </p:spTree>
    <p:extLst>
      <p:ext uri="{BB962C8B-B14F-4D97-AF65-F5344CB8AC3E}">
        <p14:creationId xmlns:p14="http://schemas.microsoft.com/office/powerpoint/2010/main" val="2560446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282</TotalTime>
  <Words>312</Words>
  <Application>Microsoft Office PowerPoint</Application>
  <PresentationFormat>Widescreen</PresentationFormat>
  <Paragraphs>69</Paragraphs>
  <Slides>15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Trebuchet MS</vt:lpstr>
      <vt:lpstr>Wingdings 3</vt:lpstr>
      <vt:lpstr>Facet</vt:lpstr>
      <vt:lpstr>Geography of the United States</vt:lpstr>
      <vt:lpstr>OBJECTIVES</vt:lpstr>
      <vt:lpstr>WELCOME TO GEOGRAPHY HERE’S WHAT YOU’RE GOING TO LEARN</vt:lpstr>
      <vt:lpstr>REGIONS</vt:lpstr>
      <vt:lpstr>NORTHEAST</vt:lpstr>
      <vt:lpstr>MIDWEST</vt:lpstr>
      <vt:lpstr>SOUTH</vt:lpstr>
      <vt:lpstr>WEST</vt:lpstr>
      <vt:lpstr>TIME ZONES</vt:lpstr>
      <vt:lpstr>YOUR ASSIGNMENT</vt:lpstr>
      <vt:lpstr>YOUR MAP</vt:lpstr>
      <vt:lpstr>ASSIGNMENT: COME ON BACK</vt:lpstr>
      <vt:lpstr>FUN WITH THE STATES</vt:lpstr>
      <vt:lpstr>HOW MUCH DID YOU LEARN? LETS TALK!</vt:lpstr>
      <vt:lpstr>GO TAKE YOUR TEST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Geography of the United States</dc:title>
  <dc:creator>Microsoft account</dc:creator>
  <cp:lastModifiedBy>Microsoft account</cp:lastModifiedBy>
  <cp:revision>12</cp:revision>
  <dcterms:created xsi:type="dcterms:W3CDTF">2015-04-22T18:11:46Z</dcterms:created>
  <dcterms:modified xsi:type="dcterms:W3CDTF">2015-05-06T19:59:38Z</dcterms:modified>
</cp:coreProperties>
</file>